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293194"/>
            <a:ext cx="53222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«УГАДАЙ 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СКАЗОЧКУ»</a:t>
            </a:r>
            <a:endParaRPr lang="ru-RU" sz="6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5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" y="240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04664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- Выйди на крылечко, посмотри, не идёт ли дождик! Только медведь вышел на крылечко, Машенька сейчас же залезла в короб, а на голову себе блюдо с пирожками поставила.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Вернулся </a:t>
            </a:r>
            <a:r>
              <a:rPr lang="ru-RU" dirty="0">
                <a:latin typeface="Arial Black" pitchFamily="34" charset="0"/>
              </a:rPr>
              <a:t>медведь, видит - короб готов. Взвалил его на спину и пошёл в деревню.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1"/>
          <a:stretch/>
        </p:blipFill>
        <p:spPr bwMode="auto">
          <a:xfrm>
            <a:off x="2781300" y="2347913"/>
            <a:ext cx="3230860" cy="388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13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4000" cy="686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8974" y="764704"/>
            <a:ext cx="667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«Дед бил – бил не разбил, баба била – била 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не разбила.  Мышка бежала хвостиком махнула 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1441765"/>
            <a:ext cx="4997548" cy="492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0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7334" y="980728"/>
            <a:ext cx="6495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Arial Black" pitchFamily="34" charset="0"/>
              </a:rPr>
              <a:t>Старуха так и сделала: по коробу поскребла, </a:t>
            </a:r>
            <a:endParaRPr lang="ru-RU" b="1" dirty="0" smtClean="0">
              <a:latin typeface="Arial Black" pitchFamily="34" charset="0"/>
            </a:endParaRPr>
          </a:p>
          <a:p>
            <a:pPr algn="ctr"/>
            <a:r>
              <a:rPr lang="ru-RU" b="1" dirty="0" smtClean="0">
                <a:latin typeface="Arial Black" pitchFamily="34" charset="0"/>
              </a:rPr>
              <a:t>по </a:t>
            </a:r>
            <a:r>
              <a:rPr lang="ru-RU" b="1" dirty="0">
                <a:latin typeface="Arial Black" pitchFamily="34" charset="0"/>
              </a:rPr>
              <a:t>сусеку помела и наскребла муки горсти две</a:t>
            </a:r>
            <a:r>
              <a:rPr lang="ru-RU" b="1" dirty="0" smtClean="0">
                <a:latin typeface="Arial Black" pitchFamily="34" charset="0"/>
              </a:rPr>
              <a:t>.</a:t>
            </a:r>
          </a:p>
          <a:p>
            <a:pPr algn="ctr"/>
            <a:r>
              <a:rPr lang="ru-RU" b="1" dirty="0" smtClean="0">
                <a:latin typeface="Arial Black" pitchFamily="34" charset="0"/>
              </a:rPr>
              <a:t> </a:t>
            </a:r>
            <a:r>
              <a:rPr lang="ru-RU" b="1" dirty="0">
                <a:latin typeface="Arial Black" pitchFamily="34" charset="0"/>
              </a:rPr>
              <a:t>Замесила </a:t>
            </a:r>
            <a:r>
              <a:rPr lang="ru-RU" b="1" dirty="0" smtClean="0">
                <a:latin typeface="Arial Black" pitchFamily="34" charset="0"/>
              </a:rPr>
              <a:t>тесто.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5787355" cy="468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5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6008" y="332656"/>
            <a:ext cx="53719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Забралась лисичка в теремок.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Стали </a:t>
            </a:r>
            <a:r>
              <a:rPr lang="ru-RU" dirty="0">
                <a:latin typeface="Arial Black" pitchFamily="34" charset="0"/>
              </a:rPr>
              <a:t>они вчетвером жить.</a:t>
            </a:r>
          </a:p>
          <a:p>
            <a:pPr algn="ctr"/>
            <a:r>
              <a:rPr lang="ru-RU" dirty="0">
                <a:latin typeface="Arial Black" pitchFamily="34" charset="0"/>
              </a:rPr>
              <a:t>Прибежал волчок-серый бочок,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заглянул </a:t>
            </a:r>
            <a:r>
              <a:rPr lang="ru-RU" dirty="0">
                <a:latin typeface="Arial Black" pitchFamily="34" charset="0"/>
              </a:rPr>
              <a:t>в дверь, и спрашивает:</a:t>
            </a:r>
          </a:p>
          <a:p>
            <a:pPr algn="ctr"/>
            <a:r>
              <a:rPr lang="ru-RU" dirty="0">
                <a:latin typeface="Arial Black" pitchFamily="34" charset="0"/>
              </a:rPr>
              <a:t> — Терем-теремок! Кто в тереме живёт?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92" y="1988840"/>
            <a:ext cx="5176813" cy="438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87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4664"/>
            <a:ext cx="69781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Пришла весна красна — у лисы избенка растаяла,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а </a:t>
            </a:r>
            <a:r>
              <a:rPr lang="ru-RU" dirty="0">
                <a:latin typeface="Arial Black" pitchFamily="34" charset="0"/>
              </a:rPr>
              <a:t>у зайца стоит по-старому.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Вот </a:t>
            </a:r>
            <a:r>
              <a:rPr lang="ru-RU" dirty="0">
                <a:latin typeface="Arial Black" pitchFamily="34" charset="0"/>
              </a:rPr>
              <a:t>лиса и попросилась у него переночевать,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да </a:t>
            </a:r>
            <a:r>
              <a:rPr lang="ru-RU" dirty="0">
                <a:latin typeface="Arial Black" pitchFamily="34" charset="0"/>
              </a:rPr>
              <a:t>его из избенки и выгнала.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Идет </a:t>
            </a:r>
            <a:r>
              <a:rPr lang="ru-RU" dirty="0">
                <a:latin typeface="Arial Black" pitchFamily="34" charset="0"/>
              </a:rPr>
              <a:t>дорогой зайчик, плачет.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Ему </a:t>
            </a:r>
            <a:r>
              <a:rPr lang="ru-RU" dirty="0">
                <a:latin typeface="Arial Black" pitchFamily="34" charset="0"/>
              </a:rPr>
              <a:t>навстречу собака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84" y="2240894"/>
            <a:ext cx="4425280" cy="435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6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332656"/>
            <a:ext cx="66319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Коза накормила, напоила козлят </a:t>
            </a:r>
            <a:r>
              <a:rPr lang="ru-RU" dirty="0" smtClean="0">
                <a:latin typeface="Arial Black" pitchFamily="34" charset="0"/>
              </a:rPr>
              <a:t>и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строго-настрого наказала: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Arial Black" pitchFamily="34" charset="0"/>
              </a:rPr>
              <a:t>Кто </a:t>
            </a:r>
            <a:r>
              <a:rPr lang="ru-RU" dirty="0">
                <a:latin typeface="Arial Black" pitchFamily="34" charset="0"/>
              </a:rPr>
              <a:t>придет к избушечке, станет проситься </a:t>
            </a:r>
            <a:endParaRPr lang="ru-RU" dirty="0" smtClean="0">
              <a:latin typeface="Arial Black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Arial Black" pitchFamily="34" charset="0"/>
              </a:rPr>
              <a:t>толстым </a:t>
            </a:r>
            <a:r>
              <a:rPr lang="ru-RU" dirty="0">
                <a:latin typeface="Arial Black" pitchFamily="34" charset="0"/>
              </a:rPr>
              <a:t>голосом </a:t>
            </a:r>
            <a:endParaRPr lang="ru-RU" dirty="0" smtClean="0">
              <a:latin typeface="Arial Black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Arial Black" pitchFamily="34" charset="0"/>
              </a:rPr>
              <a:t>да </a:t>
            </a:r>
            <a:r>
              <a:rPr lang="ru-RU" dirty="0">
                <a:latin typeface="Arial Black" pitchFamily="34" charset="0"/>
              </a:rPr>
              <a:t>не переберет всего, что я вам причитываю, </a:t>
            </a:r>
            <a:endParaRPr lang="ru-RU" dirty="0" smtClean="0">
              <a:latin typeface="Arial Black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Arial Black" pitchFamily="34" charset="0"/>
              </a:rPr>
              <a:t>- </a:t>
            </a:r>
            <a:r>
              <a:rPr lang="ru-RU" dirty="0">
                <a:latin typeface="Arial Black" pitchFamily="34" charset="0"/>
              </a:rPr>
              <a:t>дверь не отворяйте, никого не впускайте.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15" y="2086982"/>
            <a:ext cx="4336530" cy="436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2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476672"/>
            <a:ext cx="63289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Выглянул петушок, а лиса цап-царап —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и </a:t>
            </a:r>
            <a:r>
              <a:rPr lang="ru-RU" dirty="0">
                <a:latin typeface="Arial Black" pitchFamily="34" charset="0"/>
              </a:rPr>
              <a:t>потащила его.</a:t>
            </a:r>
          </a:p>
          <a:p>
            <a:pPr algn="ctr"/>
            <a:r>
              <a:rPr lang="ru-RU" dirty="0">
                <a:latin typeface="Arial Black" pitchFamily="34" charset="0"/>
              </a:rPr>
              <a:t>Несет лиса петушка, а он кричит:</a:t>
            </a:r>
          </a:p>
          <a:p>
            <a:pPr algn="ctr"/>
            <a:r>
              <a:rPr lang="ru-RU" dirty="0">
                <a:latin typeface="Arial Black" pitchFamily="34" charset="0"/>
              </a:rPr>
              <a:t>— Котик-братик, спаси меня! Несет меня лиса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в </a:t>
            </a:r>
            <a:r>
              <a:rPr lang="ru-RU" dirty="0">
                <a:latin typeface="Arial Black" pitchFamily="34" charset="0"/>
              </a:rPr>
              <a:t>темные лиса, за крутые горы.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97" y="2564904"/>
            <a:ext cx="4746390" cy="35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44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9108" y="404664"/>
            <a:ext cx="67024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— </a:t>
            </a:r>
            <a:r>
              <a:rPr lang="ru-RU" dirty="0">
                <a:latin typeface="Arial Black" pitchFamily="34" charset="0"/>
              </a:rPr>
              <a:t>О чем ты, </a:t>
            </a:r>
            <a:r>
              <a:rPr lang="ru-RU" dirty="0" err="1">
                <a:latin typeface="Arial Black" pitchFamily="34" charset="0"/>
              </a:rPr>
              <a:t>Снегурушка</a:t>
            </a:r>
            <a:r>
              <a:rPr lang="ru-RU" dirty="0">
                <a:latin typeface="Arial Black" pitchFamily="34" charset="0"/>
              </a:rPr>
              <a:t>, плачешь?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— </a:t>
            </a:r>
            <a:r>
              <a:rPr lang="ru-RU" dirty="0">
                <a:latin typeface="Arial Black" pitchFamily="34" charset="0"/>
              </a:rPr>
              <a:t>Как мне, батюшка-</a:t>
            </a:r>
            <a:r>
              <a:rPr lang="ru-RU" dirty="0" err="1">
                <a:latin typeface="Arial Black" pitchFamily="34" charset="0"/>
              </a:rPr>
              <a:t>медведушка</a:t>
            </a:r>
            <a:r>
              <a:rPr lang="ru-RU" dirty="0">
                <a:latin typeface="Arial Black" pitchFamily="34" charset="0"/>
              </a:rPr>
              <a:t>, не плакать?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Я </a:t>
            </a:r>
            <a:r>
              <a:rPr lang="ru-RU" dirty="0">
                <a:latin typeface="Arial Black" pitchFamily="34" charset="0"/>
              </a:rPr>
              <a:t>одна у дедушки, у бабушки внучка </a:t>
            </a:r>
            <a:r>
              <a:rPr lang="ru-RU" dirty="0" err="1" smtClean="0">
                <a:latin typeface="Arial Black" pitchFamily="34" charset="0"/>
              </a:rPr>
              <a:t>Снегурушка</a:t>
            </a:r>
            <a:r>
              <a:rPr lang="ru-RU" dirty="0" smtClean="0">
                <a:latin typeface="Arial Black" pitchFamily="34" charset="0"/>
              </a:rPr>
              <a:t>.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Меня </a:t>
            </a:r>
            <a:r>
              <a:rPr lang="ru-RU" dirty="0">
                <a:latin typeface="Arial Black" pitchFamily="34" charset="0"/>
              </a:rPr>
              <a:t>подружки в лес заманили,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заманивши </a:t>
            </a:r>
            <a:r>
              <a:rPr lang="ru-RU" dirty="0">
                <a:latin typeface="Arial Black" pitchFamily="34" charset="0"/>
              </a:rPr>
              <a:t>— покинули.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— </a:t>
            </a:r>
            <a:r>
              <a:rPr lang="ru-RU" dirty="0">
                <a:latin typeface="Arial Black" pitchFamily="34" charset="0"/>
              </a:rPr>
              <a:t>Сойди, я тебя отнесу домой.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— </a:t>
            </a:r>
            <a:r>
              <a:rPr lang="ru-RU" dirty="0">
                <a:latin typeface="Arial Black" pitchFamily="34" charset="0"/>
              </a:rPr>
              <a:t>Нет. Я тебя боюсь, ты меня съешь!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Медведь </a:t>
            </a:r>
            <a:r>
              <a:rPr lang="ru-RU" dirty="0">
                <a:latin typeface="Arial Black" pitchFamily="34" charset="0"/>
              </a:rPr>
              <a:t>ушел от нее.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55" y="2712988"/>
            <a:ext cx="4388049" cy="381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5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260648"/>
            <a:ext cx="777648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Назад идут, у бабушки вода </a:t>
            </a:r>
            <a:r>
              <a:rPr lang="ru-RU" dirty="0" err="1">
                <a:latin typeface="Arial Black" pitchFamily="34" charset="0"/>
              </a:rPr>
              <a:t>трё</a:t>
            </a:r>
            <a:r>
              <a:rPr lang="ru-RU" dirty="0">
                <a:latin typeface="Arial Black" pitchFamily="34" charset="0"/>
              </a:rPr>
              <a:t>-ё-х, </a:t>
            </a:r>
            <a:r>
              <a:rPr lang="ru-RU" dirty="0" err="1">
                <a:latin typeface="Arial Black" pitchFamily="34" charset="0"/>
              </a:rPr>
              <a:t>плё</a:t>
            </a:r>
            <a:r>
              <a:rPr lang="ru-RU" dirty="0">
                <a:latin typeface="Arial Black" pitchFamily="34" charset="0"/>
              </a:rPr>
              <a:t>-ё-х!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У </a:t>
            </a:r>
            <a:r>
              <a:rPr lang="ru-RU" dirty="0">
                <a:latin typeface="Arial Black" pitchFamily="34" charset="0"/>
              </a:rPr>
              <a:t>внучки — трёх! </a:t>
            </a:r>
            <a:r>
              <a:rPr lang="ru-RU" dirty="0" err="1" smtClean="0">
                <a:latin typeface="Arial Black" pitchFamily="34" charset="0"/>
              </a:rPr>
              <a:t>плёх</a:t>
            </a:r>
            <a:r>
              <a:rPr lang="ru-RU" dirty="0">
                <a:latin typeface="Arial Black" pitchFamily="34" charset="0"/>
              </a:rPr>
              <a:t>! У курочки — трёх-трёх! </a:t>
            </a:r>
            <a:r>
              <a:rPr lang="ru-RU" dirty="0" err="1">
                <a:latin typeface="Arial Black" pitchFamily="34" charset="0"/>
              </a:rPr>
              <a:t>плёх-плёх</a:t>
            </a:r>
            <a:r>
              <a:rPr lang="ru-RU" dirty="0">
                <a:latin typeface="Arial Black" pitchFamily="34" charset="0"/>
              </a:rPr>
              <a:t>!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У </a:t>
            </a:r>
            <a:r>
              <a:rPr lang="ru-RU" dirty="0">
                <a:latin typeface="Arial Black" pitchFamily="34" charset="0"/>
              </a:rPr>
              <a:t>мышки — трёх-трёх-трёх! </a:t>
            </a:r>
            <a:r>
              <a:rPr lang="ru-RU" dirty="0" err="1" smtClean="0">
                <a:latin typeface="Arial Black" pitchFamily="34" charset="0"/>
              </a:rPr>
              <a:t>плёх-плёх-плёх</a:t>
            </a:r>
            <a:r>
              <a:rPr lang="ru-RU" dirty="0">
                <a:latin typeface="Arial Black" pitchFamily="34" charset="0"/>
              </a:rPr>
              <a:t>!</a:t>
            </a:r>
          </a:p>
          <a:p>
            <a:pPr algn="ctr"/>
            <a:r>
              <a:rPr lang="ru-RU" dirty="0">
                <a:latin typeface="Arial Black" pitchFamily="34" charset="0"/>
              </a:rPr>
              <a:t>Вот раз наши водоносы пошли за водой.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Воды </a:t>
            </a:r>
            <a:r>
              <a:rPr lang="ru-RU" dirty="0">
                <a:latin typeface="Arial Black" pitchFamily="34" charset="0"/>
              </a:rPr>
              <a:t>набрали, идут домой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через </a:t>
            </a:r>
            <a:r>
              <a:rPr lang="ru-RU" dirty="0">
                <a:latin typeface="Arial Black" pitchFamily="34" charset="0"/>
              </a:rPr>
              <a:t>огород.</a:t>
            </a:r>
          </a:p>
          <a:p>
            <a:pPr algn="ctr"/>
            <a:r>
              <a:rPr lang="ru-RU" dirty="0">
                <a:latin typeface="Arial Black" pitchFamily="34" charset="0"/>
              </a:rPr>
              <a:t>А в огороде яблонька росла, и на ней яблоки висели.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А </a:t>
            </a:r>
            <a:r>
              <a:rPr lang="ru-RU" dirty="0">
                <a:latin typeface="Arial Black" pitchFamily="34" charset="0"/>
              </a:rPr>
              <a:t>под яблонькой зайка сидел</a:t>
            </a:r>
            <a:r>
              <a:rPr lang="ru-RU" dirty="0" smtClean="0">
                <a:latin typeface="Arial Black" pitchFamily="34" charset="0"/>
              </a:rPr>
              <a:t>.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>
                <a:latin typeface="Arial Black" pitchFamily="34" charset="0"/>
              </a:rPr>
              <a:t>Налетел на яблоньку ветерок,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яблоньку </a:t>
            </a:r>
            <a:r>
              <a:rPr lang="ru-RU" dirty="0">
                <a:latin typeface="Arial Black" pitchFamily="34" charset="0"/>
              </a:rPr>
              <a:t>качнул, яблочко хлоп — и зайке в лоб!</a:t>
            </a:r>
          </a:p>
          <a:p>
            <a:pPr algn="ctr"/>
            <a:r>
              <a:rPr lang="ru-RU" dirty="0">
                <a:latin typeface="Arial Black" pitchFamily="34" charset="0"/>
              </a:rPr>
              <a:t>Прыгнул зайка, да прямо нашим водоносам под ноги.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29000"/>
            <a:ext cx="518457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58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393</Words>
  <Application>Microsoft Office PowerPoint</Application>
  <PresentationFormat>Экран (4:3)</PresentationFormat>
  <Paragraphs>50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9</cp:revision>
  <dcterms:modified xsi:type="dcterms:W3CDTF">2017-12-23T18:18:49Z</dcterms:modified>
</cp:coreProperties>
</file>